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0738" cy="10287000"/>
          </a:xfrm>
          <a:custGeom>
            <a:avLst/>
            <a:gdLst/>
            <a:ahLst/>
            <a:cxnLst/>
            <a:rect r="r" b="b" t="t" l="l"/>
            <a:pathLst>
              <a:path h="10287000" w="18410738">
                <a:moveTo>
                  <a:pt x="0" y="0"/>
                </a:moveTo>
                <a:lnTo>
                  <a:pt x="18410738" y="0"/>
                </a:lnTo>
                <a:lnTo>
                  <a:pt x="18410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1332" y="8144198"/>
            <a:ext cx="4765335" cy="2142802"/>
          </a:xfrm>
          <a:custGeom>
            <a:avLst/>
            <a:gdLst/>
            <a:ahLst/>
            <a:cxnLst/>
            <a:rect r="r" b="b" t="t" l="l"/>
            <a:pathLst>
              <a:path h="2142802" w="4765335">
                <a:moveTo>
                  <a:pt x="0" y="0"/>
                </a:moveTo>
                <a:lnTo>
                  <a:pt x="4765336" y="0"/>
                </a:lnTo>
                <a:lnTo>
                  <a:pt x="4765336" y="2142802"/>
                </a:lnTo>
                <a:lnTo>
                  <a:pt x="0" y="2142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0" y="14859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17220" y="3764167"/>
            <a:ext cx="4285290" cy="493776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246999" y="4499401"/>
            <a:ext cx="700386" cy="213399"/>
          </a:xfrm>
          <a:custGeom>
            <a:avLst/>
            <a:gdLst/>
            <a:ahLst/>
            <a:cxnLst/>
            <a:rect r="r" b="b" t="t" l="l"/>
            <a:pathLst>
              <a:path h="213399" w="700386">
                <a:moveTo>
                  <a:pt x="0" y="0"/>
                </a:moveTo>
                <a:lnTo>
                  <a:pt x="700386" y="0"/>
                </a:lnTo>
                <a:lnTo>
                  <a:pt x="700386" y="213399"/>
                </a:lnTo>
                <a:lnTo>
                  <a:pt x="0" y="21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45499" y="10087896"/>
            <a:ext cx="1642501" cy="215328"/>
          </a:xfrm>
          <a:custGeom>
            <a:avLst/>
            <a:gdLst/>
            <a:ahLst/>
            <a:cxnLst/>
            <a:rect r="r" b="b" t="t" l="l"/>
            <a:pathLst>
              <a:path h="215328" w="1642501">
                <a:moveTo>
                  <a:pt x="0" y="0"/>
                </a:moveTo>
                <a:lnTo>
                  <a:pt x="1642501" y="0"/>
                </a:lnTo>
                <a:lnTo>
                  <a:pt x="1642501" y="215328"/>
                </a:lnTo>
                <a:lnTo>
                  <a:pt x="0" y="215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49840"/>
          </a:xfrm>
          <a:custGeom>
            <a:avLst/>
            <a:gdLst/>
            <a:ahLst/>
            <a:cxnLst/>
            <a:rect r="r" b="b" t="t" l="l"/>
            <a:pathLst>
              <a:path h="10149840" w="1828800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82271" y="9454496"/>
            <a:ext cx="1405729" cy="741064"/>
          </a:xfrm>
          <a:custGeom>
            <a:avLst/>
            <a:gdLst/>
            <a:ahLst/>
            <a:cxnLst/>
            <a:rect r="r" b="b" t="t" l="l"/>
            <a:pathLst>
              <a:path h="741064" w="1405729">
                <a:moveTo>
                  <a:pt x="0" y="0"/>
                </a:moveTo>
                <a:lnTo>
                  <a:pt x="1405729" y="0"/>
                </a:lnTo>
                <a:lnTo>
                  <a:pt x="1405729" y="741064"/>
                </a:lnTo>
                <a:lnTo>
                  <a:pt x="0" y="741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0"/>
            <a:ext cx="18288000" cy="10126980"/>
          </a:xfrm>
          <a:custGeom>
            <a:avLst/>
            <a:gdLst/>
            <a:ahLst/>
            <a:cxnLst/>
            <a:rect r="r" b="b" t="t" l="l"/>
            <a:pathLst>
              <a:path h="10126980" w="18288000">
                <a:moveTo>
                  <a:pt x="0" y="0"/>
                </a:moveTo>
                <a:lnTo>
                  <a:pt x="18288000" y="0"/>
                </a:lnTo>
                <a:lnTo>
                  <a:pt x="18288000" y="10126980"/>
                </a:lnTo>
                <a:lnTo>
                  <a:pt x="0" y="101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9137990"/>
            <a:ext cx="11301259" cy="918227"/>
          </a:xfrm>
          <a:custGeom>
            <a:avLst/>
            <a:gdLst/>
            <a:ahLst/>
            <a:cxnLst/>
            <a:rect r="r" b="b" t="t" l="l"/>
            <a:pathLst>
              <a:path h="918227" w="11301259">
                <a:moveTo>
                  <a:pt x="0" y="0"/>
                </a:moveTo>
                <a:lnTo>
                  <a:pt x="11301258" y="0"/>
                </a:lnTo>
                <a:lnTo>
                  <a:pt x="11301258" y="918227"/>
                </a:lnTo>
                <a:lnTo>
                  <a:pt x="0" y="918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3672" y="6511764"/>
            <a:ext cx="3433166" cy="634389"/>
          </a:xfrm>
          <a:custGeom>
            <a:avLst/>
            <a:gdLst/>
            <a:ahLst/>
            <a:cxnLst/>
            <a:rect r="r" b="b" t="t" l="l"/>
            <a:pathLst>
              <a:path h="634389" w="3433166">
                <a:moveTo>
                  <a:pt x="0" y="0"/>
                </a:moveTo>
                <a:lnTo>
                  <a:pt x="3433167" y="0"/>
                </a:lnTo>
                <a:lnTo>
                  <a:pt x="3433167" y="634389"/>
                </a:lnTo>
                <a:lnTo>
                  <a:pt x="0" y="634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58841" y="5063490"/>
            <a:ext cx="4967539" cy="803766"/>
          </a:xfrm>
          <a:custGeom>
            <a:avLst/>
            <a:gdLst/>
            <a:ahLst/>
            <a:cxnLst/>
            <a:rect r="r" b="b" t="t" l="l"/>
            <a:pathLst>
              <a:path h="803766" w="4967539">
                <a:moveTo>
                  <a:pt x="0" y="0"/>
                </a:moveTo>
                <a:lnTo>
                  <a:pt x="4967540" y="0"/>
                </a:lnTo>
                <a:lnTo>
                  <a:pt x="4967540" y="803766"/>
                </a:lnTo>
                <a:lnTo>
                  <a:pt x="0" y="80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99883" y="7755943"/>
            <a:ext cx="193349" cy="254869"/>
          </a:xfrm>
          <a:custGeom>
            <a:avLst/>
            <a:gdLst/>
            <a:ahLst/>
            <a:cxnLst/>
            <a:rect r="r" b="b" t="t" l="l"/>
            <a:pathLst>
              <a:path h="254869" w="193349">
                <a:moveTo>
                  <a:pt x="0" y="0"/>
                </a:moveTo>
                <a:lnTo>
                  <a:pt x="193349" y="0"/>
                </a:lnTo>
                <a:lnTo>
                  <a:pt x="193349" y="254869"/>
                </a:lnTo>
                <a:lnTo>
                  <a:pt x="0" y="254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95560"/>
          </a:xfrm>
          <a:custGeom>
            <a:avLst/>
            <a:gdLst/>
            <a:ahLst/>
            <a:cxnLst/>
            <a:rect r="r" b="b" t="t" l="l"/>
            <a:pathLst>
              <a:path h="10195560" w="18288000">
                <a:moveTo>
                  <a:pt x="0" y="0"/>
                </a:moveTo>
                <a:lnTo>
                  <a:pt x="18288000" y="0"/>
                </a:lnTo>
                <a:lnTo>
                  <a:pt x="18288000" y="10195560"/>
                </a:lnTo>
                <a:lnTo>
                  <a:pt x="0" y="1019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471615"/>
            <a:ext cx="9173672" cy="6333526"/>
          </a:xfrm>
          <a:custGeom>
            <a:avLst/>
            <a:gdLst/>
            <a:ahLst/>
            <a:cxnLst/>
            <a:rect r="r" b="b" t="t" l="l"/>
            <a:pathLst>
              <a:path h="6333526" w="9173672">
                <a:moveTo>
                  <a:pt x="0" y="0"/>
                </a:moveTo>
                <a:lnTo>
                  <a:pt x="9173672" y="0"/>
                </a:lnTo>
                <a:lnTo>
                  <a:pt x="9173672" y="6333526"/>
                </a:lnTo>
                <a:lnTo>
                  <a:pt x="0" y="6333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860"/>
            <a:ext cx="18288000" cy="10172700"/>
          </a:xfrm>
          <a:custGeom>
            <a:avLst/>
            <a:gdLst/>
            <a:ahLst/>
            <a:cxnLst/>
            <a:rect r="r" b="b" t="t" l="l"/>
            <a:pathLst>
              <a:path h="10172700" w="18288000">
                <a:moveTo>
                  <a:pt x="0" y="0"/>
                </a:moveTo>
                <a:lnTo>
                  <a:pt x="18288000" y="0"/>
                </a:lnTo>
                <a:lnTo>
                  <a:pt x="182880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72700"/>
          </a:xfrm>
          <a:custGeom>
            <a:avLst/>
            <a:gdLst/>
            <a:ahLst/>
            <a:cxnLst/>
            <a:rect r="r" b="b" t="t" l="l"/>
            <a:pathLst>
              <a:path h="10172700" w="18288000">
                <a:moveTo>
                  <a:pt x="0" y="0"/>
                </a:moveTo>
                <a:lnTo>
                  <a:pt x="18288000" y="0"/>
                </a:lnTo>
                <a:lnTo>
                  <a:pt x="182880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09554" y="9693594"/>
            <a:ext cx="2248112" cy="479106"/>
          </a:xfrm>
          <a:custGeom>
            <a:avLst/>
            <a:gdLst/>
            <a:ahLst/>
            <a:cxnLst/>
            <a:rect r="r" b="b" t="t" l="l"/>
            <a:pathLst>
              <a:path h="479106" w="2248112">
                <a:moveTo>
                  <a:pt x="0" y="0"/>
                </a:moveTo>
                <a:lnTo>
                  <a:pt x="2248112" y="0"/>
                </a:lnTo>
                <a:lnTo>
                  <a:pt x="2248112" y="479106"/>
                </a:lnTo>
                <a:lnTo>
                  <a:pt x="0" y="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84" y="4257116"/>
            <a:ext cx="2927754" cy="1772769"/>
          </a:xfrm>
          <a:custGeom>
            <a:avLst/>
            <a:gdLst/>
            <a:ahLst/>
            <a:cxnLst/>
            <a:rect r="r" b="b" t="t" l="l"/>
            <a:pathLst>
              <a:path h="1772769" w="2927754">
                <a:moveTo>
                  <a:pt x="0" y="0"/>
                </a:moveTo>
                <a:lnTo>
                  <a:pt x="2927754" y="0"/>
                </a:lnTo>
                <a:lnTo>
                  <a:pt x="2927754" y="1772768"/>
                </a:lnTo>
                <a:lnTo>
                  <a:pt x="0" y="1772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33810" y="4257116"/>
            <a:ext cx="2999599" cy="1824641"/>
          </a:xfrm>
          <a:custGeom>
            <a:avLst/>
            <a:gdLst/>
            <a:ahLst/>
            <a:cxnLst/>
            <a:rect r="r" b="b" t="t" l="l"/>
            <a:pathLst>
              <a:path h="1824641" w="2999599">
                <a:moveTo>
                  <a:pt x="0" y="0"/>
                </a:moveTo>
                <a:lnTo>
                  <a:pt x="2999599" y="0"/>
                </a:lnTo>
                <a:lnTo>
                  <a:pt x="2999599" y="1824640"/>
                </a:lnTo>
                <a:lnTo>
                  <a:pt x="0" y="182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49840"/>
          </a:xfrm>
          <a:custGeom>
            <a:avLst/>
            <a:gdLst/>
            <a:ahLst/>
            <a:cxnLst/>
            <a:rect r="r" b="b" t="t" l="l"/>
            <a:pathLst>
              <a:path h="10149840" w="1828800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7982" y="4600559"/>
            <a:ext cx="6515293" cy="520068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5909554" y="9693594"/>
            <a:ext cx="2248112" cy="479106"/>
          </a:xfrm>
          <a:custGeom>
            <a:avLst/>
            <a:gdLst/>
            <a:ahLst/>
            <a:cxnLst/>
            <a:rect r="r" b="b" t="t" l="l"/>
            <a:pathLst>
              <a:path h="479106" w="2248112">
                <a:moveTo>
                  <a:pt x="0" y="0"/>
                </a:moveTo>
                <a:lnTo>
                  <a:pt x="2248112" y="0"/>
                </a:lnTo>
                <a:lnTo>
                  <a:pt x="2248112" y="479106"/>
                </a:lnTo>
                <a:lnTo>
                  <a:pt x="0" y="479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72700"/>
          </a:xfrm>
          <a:custGeom>
            <a:avLst/>
            <a:gdLst/>
            <a:ahLst/>
            <a:cxnLst/>
            <a:rect r="r" b="b" t="t" l="l"/>
            <a:pathLst>
              <a:path h="10172700" w="18288000">
                <a:moveTo>
                  <a:pt x="0" y="0"/>
                </a:moveTo>
                <a:lnTo>
                  <a:pt x="18288000" y="0"/>
                </a:lnTo>
                <a:lnTo>
                  <a:pt x="18288000" y="10172700"/>
                </a:lnTo>
                <a:lnTo>
                  <a:pt x="0" y="101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29600" y="1537497"/>
            <a:ext cx="10972800" cy="851489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847254" y="9137990"/>
            <a:ext cx="5144802" cy="549445"/>
          </a:xfrm>
          <a:custGeom>
            <a:avLst/>
            <a:gdLst/>
            <a:ahLst/>
            <a:cxnLst/>
            <a:rect r="r" b="b" t="t" l="l"/>
            <a:pathLst>
              <a:path h="549445" w="5144802">
                <a:moveTo>
                  <a:pt x="0" y="0"/>
                </a:moveTo>
                <a:lnTo>
                  <a:pt x="5144802" y="0"/>
                </a:lnTo>
                <a:lnTo>
                  <a:pt x="5144802" y="549445"/>
                </a:lnTo>
                <a:lnTo>
                  <a:pt x="0" y="54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16640" y="3988190"/>
            <a:ext cx="1627360" cy="1806754"/>
          </a:xfrm>
          <a:custGeom>
            <a:avLst/>
            <a:gdLst/>
            <a:ahLst/>
            <a:cxnLst/>
            <a:rect r="r" b="b" t="t" l="l"/>
            <a:pathLst>
              <a:path h="1806754" w="1627360">
                <a:moveTo>
                  <a:pt x="0" y="0"/>
                </a:moveTo>
                <a:lnTo>
                  <a:pt x="1627360" y="0"/>
                </a:lnTo>
                <a:lnTo>
                  <a:pt x="1627360" y="1806753"/>
                </a:lnTo>
                <a:lnTo>
                  <a:pt x="0" y="1806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26980"/>
          </a:xfrm>
          <a:custGeom>
            <a:avLst/>
            <a:gdLst/>
            <a:ahLst/>
            <a:cxnLst/>
            <a:rect r="r" b="b" t="t" l="l"/>
            <a:pathLst>
              <a:path h="10126980" w="18288000">
                <a:moveTo>
                  <a:pt x="0" y="0"/>
                </a:moveTo>
                <a:lnTo>
                  <a:pt x="18288000" y="0"/>
                </a:lnTo>
                <a:lnTo>
                  <a:pt x="18288000" y="10126980"/>
                </a:lnTo>
                <a:lnTo>
                  <a:pt x="0" y="1012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7063" y="9752616"/>
            <a:ext cx="1990937" cy="374364"/>
          </a:xfrm>
          <a:custGeom>
            <a:avLst/>
            <a:gdLst/>
            <a:ahLst/>
            <a:cxnLst/>
            <a:rect r="r" b="b" t="t" l="l"/>
            <a:pathLst>
              <a:path h="374364" w="1990937">
                <a:moveTo>
                  <a:pt x="0" y="0"/>
                </a:moveTo>
                <a:lnTo>
                  <a:pt x="1990937" y="0"/>
                </a:lnTo>
                <a:lnTo>
                  <a:pt x="1990937" y="374364"/>
                </a:lnTo>
                <a:lnTo>
                  <a:pt x="0" y="374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03030" y="1648186"/>
            <a:ext cx="13126158" cy="9198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49840"/>
          </a:xfrm>
          <a:custGeom>
            <a:avLst/>
            <a:gdLst/>
            <a:ahLst/>
            <a:cxnLst/>
            <a:rect r="r" b="b" t="t" l="l"/>
            <a:pathLst>
              <a:path h="10149840" w="1828800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3712" y="5783343"/>
            <a:ext cx="4586368" cy="653130"/>
          </a:xfrm>
          <a:custGeom>
            <a:avLst/>
            <a:gdLst/>
            <a:ahLst/>
            <a:cxnLst/>
            <a:rect r="r" b="b" t="t" l="l"/>
            <a:pathLst>
              <a:path h="653130" w="4586368">
                <a:moveTo>
                  <a:pt x="0" y="0"/>
                </a:moveTo>
                <a:lnTo>
                  <a:pt x="4586368" y="0"/>
                </a:lnTo>
                <a:lnTo>
                  <a:pt x="4586368" y="653130"/>
                </a:lnTo>
                <a:lnTo>
                  <a:pt x="0" y="65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99" t="0" r="-1259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183" y="6260582"/>
            <a:ext cx="4382222" cy="1008455"/>
          </a:xfrm>
          <a:custGeom>
            <a:avLst/>
            <a:gdLst/>
            <a:ahLst/>
            <a:cxnLst/>
            <a:rect r="r" b="b" t="t" l="l"/>
            <a:pathLst>
              <a:path h="1008455" w="4382222">
                <a:moveTo>
                  <a:pt x="0" y="0"/>
                </a:moveTo>
                <a:lnTo>
                  <a:pt x="4382223" y="0"/>
                </a:lnTo>
                <a:lnTo>
                  <a:pt x="4382223" y="1008455"/>
                </a:lnTo>
                <a:lnTo>
                  <a:pt x="0" y="1008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231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81462" y="5952371"/>
            <a:ext cx="318674" cy="1014976"/>
          </a:xfrm>
          <a:custGeom>
            <a:avLst/>
            <a:gdLst/>
            <a:ahLst/>
            <a:cxnLst/>
            <a:rect r="r" b="b" t="t" l="l"/>
            <a:pathLst>
              <a:path h="1014976" w="318674">
                <a:moveTo>
                  <a:pt x="0" y="0"/>
                </a:moveTo>
                <a:lnTo>
                  <a:pt x="318674" y="0"/>
                </a:lnTo>
                <a:lnTo>
                  <a:pt x="318674" y="1014975"/>
                </a:lnTo>
                <a:lnTo>
                  <a:pt x="0" y="1014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33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149840"/>
          </a:xfrm>
          <a:custGeom>
            <a:avLst/>
            <a:gdLst/>
            <a:ahLst/>
            <a:cxnLst/>
            <a:rect r="r" b="b" t="t" l="l"/>
            <a:pathLst>
              <a:path h="10149840" w="1828800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1888" y="9137990"/>
            <a:ext cx="2006112" cy="1057570"/>
          </a:xfrm>
          <a:custGeom>
            <a:avLst/>
            <a:gdLst/>
            <a:ahLst/>
            <a:cxnLst/>
            <a:rect r="r" b="b" t="t" l="l"/>
            <a:pathLst>
              <a:path h="1057570" w="2006112">
                <a:moveTo>
                  <a:pt x="0" y="0"/>
                </a:moveTo>
                <a:lnTo>
                  <a:pt x="2006112" y="0"/>
                </a:lnTo>
                <a:lnTo>
                  <a:pt x="2006112" y="1057570"/>
                </a:lnTo>
                <a:lnTo>
                  <a:pt x="0" y="10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47644" y="1844970"/>
            <a:ext cx="10420678" cy="76241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DAG7Onm4dpc</dc:identifier>
  <dcterms:modified xsi:type="dcterms:W3CDTF">2011-08-01T06:04:30Z</dcterms:modified>
  <cp:revision>1</cp:revision>
</cp:coreProperties>
</file>